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photoAlbum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D8864-042F-45C5-96D3-7373DF7F4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3013D89-3883-4D5F-8346-BB810BECE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4703A7-367D-4628-87FA-7C3EE4497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C2BCE5-723E-439F-B31F-66B47813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E8CC85-5E3E-42AB-9571-1AA61B02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67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44FCC-27AF-44E6-AC0F-F291FABC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062D6D-9815-4778-8D6D-570ADE3E9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F80223-0463-4E09-9957-0E54E616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E3BAE-6388-4732-A8FA-8E29C639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A203AD-F251-494F-A79D-3037A49B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80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501139F-68FA-45F2-83A2-A33321EBF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62CD35-B203-472D-B08C-A6B211008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78C431-C1C9-4654-8A41-BA4BA85E6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CEF46-2EC3-4765-BF69-6DA16F82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5C4B9E-B51C-4DDE-95C8-CBAC3B3A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75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F28133-ABBB-473C-9DCD-654434FF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DEDCEB-B1C2-4055-BB33-48948D340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02E23D-DA45-43F2-8B61-3142A68E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7FDBA6-09B5-44CA-A0B1-0B8EFE30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FF9319-2952-4FB8-9017-B94E087D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5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06B358-92A8-4DF8-A37A-76AC0BD6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1EEA07-F186-4C9E-9A06-3DE5C43AD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DAAB9E-D56A-4C25-BE49-5AF6ED33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6E17F6-DC16-4F66-AFC8-87106349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C71108-09AD-4E8C-904F-EDBD493B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62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7272D5-C498-4EF3-AB58-70245F9E8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7A548F-4BC2-4B24-80FA-73F0A3D1E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2E5901-C097-4B77-B284-042104C93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5B0E91-E9F9-41AF-B156-879A3E52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19EB88-F82B-4FF0-B05F-50B8DC21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25D6E8-9B0F-48B3-967F-255B88FE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35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7581A8-2DFD-42A9-9A03-1253717D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8145C8-7A2C-4704-8E96-552064746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59967C-AECB-40BB-ADA0-7E41A5FE6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CC1D8F9-50B6-4B7A-90BB-305074C4C8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8073D1C-1461-443E-892F-B4EA32946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D0293F5-B7D6-486A-9C69-C5099D21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22D3E8-DF7B-456D-8B8D-9665C802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A9A6BF6-7663-4303-BADD-85B552E6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0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5E0D4-77B2-47DF-8B66-DD00D659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67D95FB-B2A9-4C5C-BBB1-5B3B9C61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BB029A-F163-4E24-9E34-BCA7B798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E9F7DB-336B-46D6-A2AA-9C5F5350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23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353EB88-A29D-400F-A829-7C9A9C20A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3E1023-645E-4F31-92C5-FC98A390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8D4BA6-9B52-4C53-B674-CDB20276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3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CA46F8-44E3-4930-9314-5E468E67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8D1832-3881-4FD4-8279-0F4E6C71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E205FE-0922-4B0E-B339-6146F46B5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942B1E-179C-4037-9061-69823574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5CB4F0-EE72-4552-ABF4-7646B607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DB69FE-01A9-4BCA-9FA8-5FDC7ECB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70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0CDBD0-BBAF-462B-90F3-18C82584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246C93-D2AE-42D5-92AD-784EB0826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CBD21F-CF28-42CC-A3CF-94CD33400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3FA90D-B8D3-4BD4-BF7A-F010626D2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47077F-1623-4E35-BDE6-0EED0493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9D12D4-A9C0-4353-925F-437427C5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47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59589F9-F3C9-4F72-9AAA-C7BE66BB4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9A6228-7546-41C2-9357-8A174C1E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4F33A9-AD15-4CAE-AD1E-53115A0CD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C71D5-EA55-4112-A377-A00971C777B1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CD48A7-63FE-4A13-AB24-21CA68912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5A438C-552C-4142-8B64-7030F78DE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A7CC9-5BBC-46DD-A5F6-08F7703E1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477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">
            <a:extLst>
              <a:ext uri="{FF2B5EF4-FFF2-40B4-BE49-F238E27FC236}">
                <a16:creationId xmlns:a16="http://schemas.microsoft.com/office/drawing/2014/main" id="{792BF05B-4081-42F2-8117-D6CB01724A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92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0">
            <a:extLst>
              <a:ext uri="{FF2B5EF4-FFF2-40B4-BE49-F238E27FC236}">
                <a16:creationId xmlns:a16="http://schemas.microsoft.com/office/drawing/2014/main" id="{6CF302D5-1FBD-412D-AACB-4811138D68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1">
            <a:extLst>
              <a:ext uri="{FF2B5EF4-FFF2-40B4-BE49-F238E27FC236}">
                <a16:creationId xmlns:a16="http://schemas.microsoft.com/office/drawing/2014/main" id="{33C8B5C3-3F5F-4BE1-9D48-91F68C4CD8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7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2">
            <a:extLst>
              <a:ext uri="{FF2B5EF4-FFF2-40B4-BE49-F238E27FC236}">
                <a16:creationId xmlns:a16="http://schemas.microsoft.com/office/drawing/2014/main" id="{4F22C02B-429F-4C2D-88BE-F5F1DB9F12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2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3">
            <a:extLst>
              <a:ext uri="{FF2B5EF4-FFF2-40B4-BE49-F238E27FC236}">
                <a16:creationId xmlns:a16="http://schemas.microsoft.com/office/drawing/2014/main" id="{B8AE2AB8-AC35-44EE-A7B2-0232CB0BEE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9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4">
            <a:extLst>
              <a:ext uri="{FF2B5EF4-FFF2-40B4-BE49-F238E27FC236}">
                <a16:creationId xmlns:a16="http://schemas.microsoft.com/office/drawing/2014/main" id="{1924CE87-46DC-4C6A-ABDB-CD69D3782E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39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5">
            <a:extLst>
              <a:ext uri="{FF2B5EF4-FFF2-40B4-BE49-F238E27FC236}">
                <a16:creationId xmlns:a16="http://schemas.microsoft.com/office/drawing/2014/main" id="{41FED41F-B2EE-4DB5-B4E2-9A8ACD6126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4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6">
            <a:extLst>
              <a:ext uri="{FF2B5EF4-FFF2-40B4-BE49-F238E27FC236}">
                <a16:creationId xmlns:a16="http://schemas.microsoft.com/office/drawing/2014/main" id="{43DDBA37-ECA3-43A2-8248-ABD6B1F9CB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62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7">
            <a:extLst>
              <a:ext uri="{FF2B5EF4-FFF2-40B4-BE49-F238E27FC236}">
                <a16:creationId xmlns:a16="http://schemas.microsoft.com/office/drawing/2014/main" id="{7D27B989-2217-4187-88CB-264355B09D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8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8">
            <a:extLst>
              <a:ext uri="{FF2B5EF4-FFF2-40B4-BE49-F238E27FC236}">
                <a16:creationId xmlns:a16="http://schemas.microsoft.com/office/drawing/2014/main" id="{87DB6FE2-23BD-4C31-AC86-B1F74D1E64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28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9">
            <a:extLst>
              <a:ext uri="{FF2B5EF4-FFF2-40B4-BE49-F238E27FC236}">
                <a16:creationId xmlns:a16="http://schemas.microsoft.com/office/drawing/2014/main" id="{542CA9CE-3F4E-4458-B606-EFEEC6D0C7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0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">
            <a:extLst>
              <a:ext uri="{FF2B5EF4-FFF2-40B4-BE49-F238E27FC236}">
                <a16:creationId xmlns:a16="http://schemas.microsoft.com/office/drawing/2014/main" id="{D70A4CAD-FE53-49CF-9E11-B8F54E8595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0">
            <a:extLst>
              <a:ext uri="{FF2B5EF4-FFF2-40B4-BE49-F238E27FC236}">
                <a16:creationId xmlns:a16="http://schemas.microsoft.com/office/drawing/2014/main" id="{07054A6F-EE6E-46D2-AACD-6514A4BC7D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4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">
            <a:extLst>
              <a:ext uri="{FF2B5EF4-FFF2-40B4-BE49-F238E27FC236}">
                <a16:creationId xmlns:a16="http://schemas.microsoft.com/office/drawing/2014/main" id="{8E43101F-C37E-4539-B06B-4D6A94F68C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9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4">
            <a:extLst>
              <a:ext uri="{FF2B5EF4-FFF2-40B4-BE49-F238E27FC236}">
                <a16:creationId xmlns:a16="http://schemas.microsoft.com/office/drawing/2014/main" id="{274D1708-1BFE-4654-8694-C9684954A6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9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5">
            <a:extLst>
              <a:ext uri="{FF2B5EF4-FFF2-40B4-BE49-F238E27FC236}">
                <a16:creationId xmlns:a16="http://schemas.microsoft.com/office/drawing/2014/main" id="{94924711-7412-4709-88B5-288D61F9E0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3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6">
            <a:extLst>
              <a:ext uri="{FF2B5EF4-FFF2-40B4-BE49-F238E27FC236}">
                <a16:creationId xmlns:a16="http://schemas.microsoft.com/office/drawing/2014/main" id="{700C4928-A645-4B8F-A6FC-DCF15299BC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7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7">
            <a:extLst>
              <a:ext uri="{FF2B5EF4-FFF2-40B4-BE49-F238E27FC236}">
                <a16:creationId xmlns:a16="http://schemas.microsoft.com/office/drawing/2014/main" id="{20204BF1-DA3C-4F41-BF2E-66CED87E1D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8">
            <a:extLst>
              <a:ext uri="{FF2B5EF4-FFF2-40B4-BE49-F238E27FC236}">
                <a16:creationId xmlns:a16="http://schemas.microsoft.com/office/drawing/2014/main" id="{77471B2E-E44C-404A-9A41-396683741B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9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9">
            <a:extLst>
              <a:ext uri="{FF2B5EF4-FFF2-40B4-BE49-F238E27FC236}">
                <a16:creationId xmlns:a16="http://schemas.microsoft.com/office/drawing/2014/main" id="{A89311E6-E961-4D65-9BAD-F24988620C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韋婷 王</dc:creator>
  <cp:lastModifiedBy>韋婷 王</cp:lastModifiedBy>
  <cp:revision>1</cp:revision>
  <dcterms:created xsi:type="dcterms:W3CDTF">2023-12-26T13:15:21Z</dcterms:created>
  <dcterms:modified xsi:type="dcterms:W3CDTF">2023-12-26T13:15:57Z</dcterms:modified>
</cp:coreProperties>
</file>